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1050" r:id="rId2"/>
    <p:sldId id="1074" r:id="rId3"/>
    <p:sldId id="1051" r:id="rId4"/>
    <p:sldId id="1052" r:id="rId5"/>
    <p:sldId id="1053" r:id="rId6"/>
    <p:sldId id="1054" r:id="rId7"/>
    <p:sldId id="1055" r:id="rId8"/>
    <p:sldId id="1056" r:id="rId9"/>
    <p:sldId id="1057" r:id="rId10"/>
    <p:sldId id="1058" r:id="rId11"/>
    <p:sldId id="1059" r:id="rId12"/>
    <p:sldId id="1060" r:id="rId13"/>
    <p:sldId id="1061" r:id="rId14"/>
    <p:sldId id="1062" r:id="rId15"/>
    <p:sldId id="1063" r:id="rId16"/>
    <p:sldId id="1064" r:id="rId17"/>
    <p:sldId id="1066" r:id="rId18"/>
    <p:sldId id="1065" r:id="rId19"/>
    <p:sldId id="1067" r:id="rId20"/>
    <p:sldId id="1068" r:id="rId21"/>
    <p:sldId id="1069" r:id="rId22"/>
    <p:sldId id="1070" r:id="rId23"/>
    <p:sldId id="1071" r:id="rId24"/>
    <p:sldId id="1072" r:id="rId25"/>
    <p:sldId id="107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DF2779C-BA19-4136-8C08-1BC9836978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24F2A-55A5-4462-9E40-751253F01C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4B1BB3-9EC0-4260-A00C-81B4173DF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E3CCF-736B-47A1-8DE2-5B14F0A7D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02-03-2023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3AA66-7859-473A-8E79-D04F5EB09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DB539-A996-4655-A3D2-8F4FB6FDC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9543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FB7F1-8802-4222-8961-4737595FD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1B997B-A652-44C5-966C-8C824C80DF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2DAF0-40BA-4AFB-ACB8-0A67BE365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02-03-2023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31893-DC7B-4D6D-AD39-DC105BB7B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AA6FC-C374-4F65-BA25-9D8DC3E5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5593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EB502C-4A8B-4CF4-823D-02057220DC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B92BF9-3338-434F-8184-4F436010D7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4D14E-1ED0-4738-900D-3343B2BFE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02-03-2023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BFFF4-902E-4BC7-959E-E0AF95275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EC8C7-77E3-48DC-A971-A4ED5AB09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7061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99EE78AF-9EC2-4476-9237-E97EBFD7A4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0408EE-3ECA-4DDE-BA5A-978CCABC5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D827A-1863-4DBC-824C-0343B0927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EBEAF-061B-417F-96E8-C60CFA2CE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02-03-2023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62A4B-D7DA-4970-B856-2CF6B660B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9836B-F047-4BD9-9E17-0E6AAC2A9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7533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31179-188E-4248-BC5D-E7DEDCD5A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72032-CE53-45CE-8763-AEEF6DCE9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C9890-7B7F-449A-9953-DF00B8849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02-03-2023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55179-DEAC-4C9E-A70E-31657ADBA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2C093-3C8D-4D4D-AC70-7797760F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7355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FA287-FFC6-42C2-B67D-6E5EEF3B7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3890A-9BAD-4309-B2AD-B773A09DF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EEB675-C627-4ED3-85E9-BEAC6E1FC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60071-18B8-4DC2-B806-67942E9B9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02-03-2023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9D6536-A2CB-42D7-8C8B-0F6AD0F95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715E0-81CE-4E71-8C6A-A3554CB7A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427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9485-031F-4805-8000-AFE4C31E5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0EE32F-8024-4E8C-BBE8-10D75E240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B83F8-7436-4F4D-8F37-C04107F2E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2EB97A-079E-43BF-B4BC-F269D765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36D2C9-F9F1-4066-AB71-567B59FFE9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9EAEF8-F4A5-4C37-BEEE-4759589D2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02-03-2023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3661C0-5D96-4CF7-B37F-01A98A9A4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FB2886-FB68-4613-9B94-70F0579D2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9813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F24B7-6439-4E9E-B49C-C9C35185C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7FA39-1BF8-4834-AB75-42112A08E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02-03-2023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73B5E4-99C8-4A24-958A-08361B9C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C7DC9-1133-4FB2-B505-F7E489AB5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8631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6A462E-1196-4106-8240-BBC123015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02-03-2023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7032C2-2147-4ABD-BCC7-B5B4E53E4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864B9-BF22-4DA4-BE26-48FAE25CD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5860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C1683-5D75-47A4-82F5-84E7C2B1E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23ABE-6DA8-4291-8809-3160FFF8A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62E0D9-B7D7-48C3-8092-8741A21DB7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AF58BE-8E71-4835-AA2B-315B3B7D8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02-03-2023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1FDA38-0C29-40B4-B771-A1F552C04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7C298C-C0BE-471E-ACBD-72C6E744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3621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88A6E-9F0B-453A-90F2-628E5EC20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A42F23-EE49-4475-BD14-850B219F90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03AF47-4BF2-47D3-91AC-B96A9F1BCB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606BE6-9F42-4EB7-9B0F-23DCC4683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02-03-2023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0B339A-D16A-4EEA-BA64-6F0B29285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A9FB40-CB21-4457-98EF-A50033F55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2962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3D62F548-DB3C-4604-8492-A55E24020FE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EDEFC5-3499-465B-8B8E-31B0CBDA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491E2-816C-4814-8026-BA50F97B7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58C23-0DE6-4EBE-8C64-6D9EF5E9BB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4D89D-25EE-46EF-BE2E-6BBE7A3C61EA}" type="datetimeFigureOut">
              <a:rPr lang="en-IN" smtClean="0"/>
              <a:t>02-03-2023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19F49-7951-4806-86AF-8B6497D746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CA5AA-5266-4A78-9F4C-686512857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0CEF5436-A927-4815-B901-A8562C7EDE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460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650E-0F3C-729D-20BA-D2160503E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Users and Roles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BD01E-AEC5-2E40-661B-5D90D8A23E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7480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08D7F-CF57-12EE-1A0A-0D3DE693E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92E6E2-859A-AC30-7B99-C4CDD2BC78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12EFCA-E1DF-362A-4D0B-58A75CF23A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19"/>
          <a:stretch/>
        </p:blipFill>
        <p:spPr>
          <a:xfrm>
            <a:off x="0" y="337350"/>
            <a:ext cx="12192000" cy="652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93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4F7FD-8532-E833-711A-0973A8B6E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A7797-79C4-FCD4-4FF9-A50925013A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1A0109-C708-EF84-6DE4-C6716F788A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96"/>
          <a:stretch/>
        </p:blipFill>
        <p:spPr>
          <a:xfrm>
            <a:off x="0" y="390616"/>
            <a:ext cx="12192000" cy="646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20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3CAE3-9B6D-1F95-9CE1-C4D991579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DE8F23-301F-6E8B-2E60-AD0E3DBCF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A9CFA1-EA15-7561-B5A7-D2BE905707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84"/>
          <a:stretch/>
        </p:blipFill>
        <p:spPr>
          <a:xfrm>
            <a:off x="0" y="417250"/>
            <a:ext cx="12192000" cy="644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94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A2994-38F3-D6CE-13E7-3B1F2D094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019D0F-290E-99EC-A8C2-B7A35B8BD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519EB0-D901-B4E5-B9AE-143895355F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26"/>
          <a:stretch/>
        </p:blipFill>
        <p:spPr>
          <a:xfrm>
            <a:off x="0" y="399494"/>
            <a:ext cx="12192000" cy="645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82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9BE5D-E54C-4AAC-DE40-BC735628E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912D4-2A3F-7A3D-B0EA-A9655C173F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4BE9A0-8800-CC3C-1D81-279BA9A911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48"/>
          <a:stretch/>
        </p:blipFill>
        <p:spPr>
          <a:xfrm>
            <a:off x="0" y="346228"/>
            <a:ext cx="12192000" cy="65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94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8902C-F3B1-107A-5892-7C06DFD98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AB932-F70B-AD2D-95AA-C578E32642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B20B12-E43A-F7DA-2C1B-D43BFCBC86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26"/>
          <a:stretch/>
        </p:blipFill>
        <p:spPr>
          <a:xfrm>
            <a:off x="0" y="399494"/>
            <a:ext cx="12192000" cy="645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32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8AFC4-C0E4-7C1C-0973-FB3469B47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51977-F3B9-5B5E-9C13-3054B5542A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CDEB45-8C3A-D858-C591-CA4F699B31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7"/>
          <a:stretch/>
        </p:blipFill>
        <p:spPr>
          <a:xfrm>
            <a:off x="0" y="363984"/>
            <a:ext cx="12192000" cy="649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77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DFF7F-DE66-AF87-EC4F-E14C186CB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A50FFD-DEDC-0774-F708-7FC310227D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B224C7-42DA-C3F0-7E6E-B61761C346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60"/>
          <a:stretch/>
        </p:blipFill>
        <p:spPr>
          <a:xfrm>
            <a:off x="0" y="319596"/>
            <a:ext cx="12192000" cy="653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864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CBD3-F5DF-6BC8-6E57-AD5FDC206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E62FC-9CF1-0349-928B-FB6428B5D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8495C1-72CC-4009-7029-5C66BB7C04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96"/>
          <a:stretch/>
        </p:blipFill>
        <p:spPr>
          <a:xfrm>
            <a:off x="0" y="390616"/>
            <a:ext cx="12192000" cy="646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35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982A3-1ECE-9BBE-D56E-825BF3CE3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2D9FA-CD8C-A41C-6338-0CE4F15036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58A90-EEA6-AF57-B7D0-372D065BDC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55"/>
          <a:stretch/>
        </p:blipFill>
        <p:spPr>
          <a:xfrm>
            <a:off x="0" y="408372"/>
            <a:ext cx="12192000" cy="64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79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97977-61ED-5029-F7D8-CE3E4EC71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27" y="1331649"/>
            <a:ext cx="8451541" cy="4491457"/>
          </a:xfrm>
        </p:spPr>
        <p:txBody>
          <a:bodyPr>
            <a:normAutofit fontScale="90000"/>
          </a:bodyPr>
          <a:lstStyle/>
          <a:p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Create  three users.</a:t>
            </a:r>
            <a:br>
              <a:rPr lang="en-IN" dirty="0"/>
            </a:br>
            <a:br>
              <a:rPr lang="en-IN" dirty="0"/>
            </a:br>
            <a:r>
              <a:rPr lang="en-IN" dirty="0"/>
              <a:t>Tester , Developer , Intern.</a:t>
            </a:r>
            <a:br>
              <a:rPr lang="en-IN" dirty="0"/>
            </a:br>
            <a:br>
              <a:rPr lang="en-IN" dirty="0"/>
            </a:br>
            <a:r>
              <a:rPr lang="en-IN" dirty="0"/>
              <a:t>Assign them specific roles and permissions as per their roles.</a:t>
            </a:r>
            <a:br>
              <a:rPr lang="en-IN" dirty="0"/>
            </a:b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13404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6DD32-27BC-83E2-D13B-8CDCFF20D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78543-188B-22BD-1CE1-87C56D3932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C0898F-ED49-5926-912B-ED49EC2576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7"/>
          <a:stretch/>
        </p:blipFill>
        <p:spPr>
          <a:xfrm>
            <a:off x="0" y="363984"/>
            <a:ext cx="12192000" cy="649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54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73C60-260D-7AE4-B052-F318C13AC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AB7E2-9D27-3EF3-283B-071342DB53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84DE18-84EB-8B10-9D8A-E3DDBD23E9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26"/>
          <a:stretch/>
        </p:blipFill>
        <p:spPr>
          <a:xfrm>
            <a:off x="0" y="399494"/>
            <a:ext cx="12192000" cy="645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55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3FE27-663F-41B5-21E7-3F7410BB1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E98647-62A0-7F4C-0A5F-000A02653F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30A444-916F-CE46-343D-C38D87B496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96"/>
          <a:stretch/>
        </p:blipFill>
        <p:spPr>
          <a:xfrm>
            <a:off x="0" y="390616"/>
            <a:ext cx="12192000" cy="646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296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0A977-3C20-CEA3-51F4-D6B7643F1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3BA32-CE59-9DE8-C988-CBD100CCE0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0655D1-FC75-CAEB-CBFC-2B1F7BB7C0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13"/>
          <a:stretch/>
        </p:blipFill>
        <p:spPr>
          <a:xfrm>
            <a:off x="0" y="275208"/>
            <a:ext cx="12192000" cy="658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17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31434-A558-38C1-FF48-1852C4469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AA039-F7E8-8452-590B-E7E6AD138E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B3FF64-E469-8396-3589-0B9392D8BF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01"/>
          <a:stretch/>
        </p:blipFill>
        <p:spPr>
          <a:xfrm>
            <a:off x="0" y="301840"/>
            <a:ext cx="12192000" cy="655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494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633CC-DD90-B90C-C7FC-A4D2901D1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54235-7D3D-493B-4027-D82C8E6369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ECF7CE-F42C-E812-4B04-E665C08E84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19"/>
          <a:stretch/>
        </p:blipFill>
        <p:spPr>
          <a:xfrm>
            <a:off x="0" y="337350"/>
            <a:ext cx="12192000" cy="652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450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39679-BE73-AFF8-D1D9-AAB11ACF1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2D5D4-6F11-BA50-D8BA-3B738470C7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CECC9C-5B6E-2532-B151-E9B61B45B2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7"/>
          <a:stretch/>
        </p:blipFill>
        <p:spPr>
          <a:xfrm>
            <a:off x="0" y="372862"/>
            <a:ext cx="12192000" cy="648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3B9EA-54CC-07FD-9CB3-730A08F58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E9C070-9B70-5DAB-8ED0-86C2491FBC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6F1DA5-A2A5-8D98-8D18-FD0C98BA5E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60"/>
          <a:stretch/>
        </p:blipFill>
        <p:spPr>
          <a:xfrm>
            <a:off x="0" y="319596"/>
            <a:ext cx="12192000" cy="653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05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D5FE5-4103-39D0-E153-694873AED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40455-03DE-6BD9-4854-D8553B6666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1C8303-E8CD-FA5E-AB3D-16F2602410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48"/>
          <a:stretch/>
        </p:blipFill>
        <p:spPr>
          <a:xfrm>
            <a:off x="0" y="346228"/>
            <a:ext cx="12192000" cy="65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95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8DDC7-BD7B-0750-9824-E6C39A431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6CCD1-2C3E-E558-D311-59579675FE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130D41-01A9-B9D9-0816-AD11416529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19"/>
          <a:stretch/>
        </p:blipFill>
        <p:spPr>
          <a:xfrm>
            <a:off x="0" y="337350"/>
            <a:ext cx="12192000" cy="652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828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57684-323B-4F9A-41CB-B581A6470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76EA08-ADDD-955C-FE8E-08658CE033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C5F22C-82A7-2858-6E42-83DCBD1C4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96"/>
          <a:stretch/>
        </p:blipFill>
        <p:spPr>
          <a:xfrm>
            <a:off x="0" y="390616"/>
            <a:ext cx="12192000" cy="646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29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AED59-6ACA-8C47-1AB6-C33E238A9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338716-AD78-1731-A072-87309866A9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9D13BD-18D3-AC8E-7800-A421D75974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14"/>
          <a:stretch/>
        </p:blipFill>
        <p:spPr>
          <a:xfrm>
            <a:off x="0" y="426128"/>
            <a:ext cx="12192000" cy="643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26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DE4DB-2309-AC1E-949F-44BFC2F5E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F861F0-F632-E2FB-A839-212289EFE0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A7FF12-EA46-B922-6DDC-F7815762FC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90"/>
          <a:stretch/>
        </p:blipFill>
        <p:spPr>
          <a:xfrm>
            <a:off x="0" y="328474"/>
            <a:ext cx="12192000" cy="652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919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41</Words>
  <Application>Microsoft Office PowerPoint</Application>
  <PresentationFormat>Widescreen</PresentationFormat>
  <Paragraphs>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Verdana</vt:lpstr>
      <vt:lpstr>1_Office Theme</vt:lpstr>
      <vt:lpstr>Creating Users and Roles</vt:lpstr>
      <vt:lpstr>          Create  three users.  Tester , Developer , Intern.  Assign them specific roles and permissions as per their roles.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Users and Roles</dc:title>
  <dc:creator>Anand Sehgal</dc:creator>
  <cp:lastModifiedBy>Anand Sehgal</cp:lastModifiedBy>
  <cp:revision>5</cp:revision>
  <dcterms:created xsi:type="dcterms:W3CDTF">2023-03-02T10:13:56Z</dcterms:created>
  <dcterms:modified xsi:type="dcterms:W3CDTF">2023-03-02T10:29:45Z</dcterms:modified>
</cp:coreProperties>
</file>